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07/06/2017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07/06/2017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GLÚTEO MAYOR</a:t>
            </a:r>
            <a:endParaRPr lang="es-ES" dirty="0"/>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628800"/>
            <a:ext cx="5656919" cy="4104456"/>
          </a:xfrm>
        </p:spPr>
      </p:pic>
    </p:spTree>
    <p:extLst>
      <p:ext uri="{BB962C8B-B14F-4D97-AF65-F5344CB8AC3E}">
        <p14:creationId xmlns:p14="http://schemas.microsoft.com/office/powerpoint/2010/main" val="125376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1-2</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63888" y="836712"/>
            <a:ext cx="5111750" cy="3833812"/>
          </a:xfrm>
        </p:spPr>
      </p:pic>
      <p:sp>
        <p:nvSpPr>
          <p:cNvPr id="4" name="3 Marcador de texto"/>
          <p:cNvSpPr>
            <a:spLocks noGrp="1"/>
          </p:cNvSpPr>
          <p:nvPr>
            <p:ph type="body" sz="half" idx="2"/>
          </p:nvPr>
        </p:nvSpPr>
        <p:spPr/>
        <p:txBody>
          <a:bodyPr/>
          <a:lstStyle/>
          <a:p>
            <a:r>
              <a:rPr lang="es-ES" dirty="0" smtClean="0"/>
              <a:t>Pedimos al paciente que se tumbe en la camilla en decúbito lateral y le pedimos que doble la pierna de apoyo para que tenga mas estabilidad. Nosotros nos ponemos detrás de él. A continuación le elevamos la pierna del glúteo que queremos evaluar y la </a:t>
            </a:r>
            <a:r>
              <a:rPr lang="es-ES" dirty="0" err="1" smtClean="0"/>
              <a:t>desgravitamos</a:t>
            </a:r>
            <a:r>
              <a:rPr lang="es-ES" dirty="0" smtClean="0"/>
              <a:t> elevándola ligeramente.</a:t>
            </a:r>
          </a:p>
          <a:p>
            <a:r>
              <a:rPr lang="es-ES" dirty="0" smtClean="0"/>
              <a:t>Para evaluar el glúteo mayor le pedimos una flexión de rodilla y a continuación una extensión de cadera acompañando el movimiento con las manos.</a:t>
            </a:r>
          </a:p>
          <a:p>
            <a:endParaRPr lang="es-ES" dirty="0"/>
          </a:p>
        </p:txBody>
      </p:sp>
    </p:spTree>
    <p:extLst>
      <p:ext uri="{BB962C8B-B14F-4D97-AF65-F5344CB8AC3E}">
        <p14:creationId xmlns:p14="http://schemas.microsoft.com/office/powerpoint/2010/main" val="1396430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3</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63888" y="980728"/>
            <a:ext cx="5111750" cy="3833812"/>
          </a:xfrm>
        </p:spPr>
      </p:pic>
      <p:sp>
        <p:nvSpPr>
          <p:cNvPr id="4" name="3 Marcador de texto"/>
          <p:cNvSpPr>
            <a:spLocks noGrp="1"/>
          </p:cNvSpPr>
          <p:nvPr>
            <p:ph type="body" sz="half" idx="2"/>
          </p:nvPr>
        </p:nvSpPr>
        <p:spPr/>
        <p:txBody>
          <a:bodyPr/>
          <a:lstStyle/>
          <a:p>
            <a:r>
              <a:rPr lang="es-ES" dirty="0" smtClean="0"/>
              <a:t>pedimos al paciente que se tumbe en decúbito prono en la camilla y nos colocamos a un lado. A continuación le pedimos que realice una flexión de rodilla de la pierna </a:t>
            </a:r>
            <a:r>
              <a:rPr lang="es-ES" dirty="0" err="1" smtClean="0"/>
              <a:t>homolateral</a:t>
            </a:r>
            <a:r>
              <a:rPr lang="es-ES" dirty="0" smtClean="0"/>
              <a:t> al glúteo que estemos tratando y a continuación le pedimos que eleve la pierna, es decir, que haga una extensión de cadera. En este caso colocaremos un brazo sobre la lumbar para evitar que el paciente realice compensaciones las cuales podrían ser nocivas para nuestro paciente.</a:t>
            </a:r>
            <a:endParaRPr lang="es-ES" dirty="0"/>
          </a:p>
        </p:txBody>
      </p:sp>
    </p:spTree>
    <p:extLst>
      <p:ext uri="{BB962C8B-B14F-4D97-AF65-F5344CB8AC3E}">
        <p14:creationId xmlns:p14="http://schemas.microsoft.com/office/powerpoint/2010/main" val="566149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707678"/>
          </a:xfrm>
        </p:spPr>
        <p:txBody>
          <a:bodyPr/>
          <a:lstStyle/>
          <a:p>
            <a:r>
              <a:rPr lang="es-ES" dirty="0" smtClean="0"/>
              <a:t>Balance muscular 4-5</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282700"/>
            <a:ext cx="5111750" cy="3833812"/>
          </a:xfrm>
        </p:spPr>
      </p:pic>
      <p:sp>
        <p:nvSpPr>
          <p:cNvPr id="4" name="3 Marcador de texto"/>
          <p:cNvSpPr>
            <a:spLocks noGrp="1"/>
          </p:cNvSpPr>
          <p:nvPr>
            <p:ph type="body" sz="half" idx="2"/>
          </p:nvPr>
        </p:nvSpPr>
        <p:spPr>
          <a:xfrm>
            <a:off x="457200" y="1052736"/>
            <a:ext cx="3008313" cy="5073427"/>
          </a:xfrm>
        </p:spPr>
        <p:txBody>
          <a:bodyPr>
            <a:normAutofit fontScale="92500" lnSpcReduction="10000"/>
          </a:bodyPr>
          <a:lstStyle/>
          <a:p>
            <a:r>
              <a:rPr lang="es-ES" dirty="0" smtClean="0"/>
              <a:t>Pedimos al paciente que se tumbe en decúbito prono en la camilla y nosotros nos situamos al lado del paciente, le pedimos una flexión de rodilla de la pierna </a:t>
            </a:r>
            <a:r>
              <a:rPr lang="es-ES" dirty="0" err="1" smtClean="0"/>
              <a:t>homolateral</a:t>
            </a:r>
            <a:r>
              <a:rPr lang="es-ES" dirty="0" smtClean="0"/>
              <a:t> al glúteo que estamos tratando y a continuación le pedimos una extensión de cadera a la vez que realizamos una resistencia hacia la camilla, en contra de el movimiento que esta realizando el paciente, </a:t>
            </a:r>
            <a:r>
              <a:rPr lang="es-ES" dirty="0" err="1" smtClean="0"/>
              <a:t>dejandole</a:t>
            </a:r>
            <a:r>
              <a:rPr lang="es-ES" dirty="0" smtClean="0"/>
              <a:t> ganar. En este caso pondríamos un brazo sobre la lumbar evitando compensaciones.</a:t>
            </a:r>
          </a:p>
          <a:p>
            <a:endParaRPr lang="es-ES" dirty="0"/>
          </a:p>
          <a:p>
            <a:r>
              <a:rPr lang="es-ES" dirty="0" smtClean="0"/>
              <a:t>La resistencia es concéntrica por lo que dejamos ganar al paciente y se realizara con diferente intensidad dependiendo del balance muscular:</a:t>
            </a:r>
          </a:p>
          <a:p>
            <a:r>
              <a:rPr lang="es-ES" dirty="0" smtClean="0"/>
              <a:t>4: Resistencia </a:t>
            </a:r>
            <a:r>
              <a:rPr lang="es-ES" dirty="0" err="1" smtClean="0"/>
              <a:t>submaxima</a:t>
            </a:r>
            <a:endParaRPr lang="es-ES" dirty="0" smtClean="0"/>
          </a:p>
          <a:p>
            <a:r>
              <a:rPr lang="es-ES" dirty="0" smtClean="0"/>
              <a:t>5: Resistencia máxima</a:t>
            </a:r>
          </a:p>
          <a:p>
            <a:r>
              <a:rPr lang="es-ES" dirty="0"/>
              <a:t>Cuando el paciente comience a ganar fuerza podremos empezar a alternar ejercicios concéntricos con excéntricos los cuales obtienen mejores resultados a la hora de ganar musculo pero tienen mas riesgo de lesión.</a:t>
            </a:r>
          </a:p>
          <a:p>
            <a:endParaRPr lang="es-ES" dirty="0"/>
          </a:p>
          <a:p>
            <a:endParaRPr lang="es-ES" dirty="0"/>
          </a:p>
        </p:txBody>
      </p:sp>
    </p:spTree>
    <p:extLst>
      <p:ext uri="{BB962C8B-B14F-4D97-AF65-F5344CB8AC3E}">
        <p14:creationId xmlns:p14="http://schemas.microsoft.com/office/powerpoint/2010/main" val="1767153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RECTO FEMORAL</a:t>
            </a:r>
            <a:endParaRPr lang="es-ES" dirty="0"/>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700808"/>
            <a:ext cx="5544616" cy="3844616"/>
          </a:xfrm>
        </p:spPr>
      </p:pic>
    </p:spTree>
    <p:extLst>
      <p:ext uri="{BB962C8B-B14F-4D97-AF65-F5344CB8AC3E}">
        <p14:creationId xmlns:p14="http://schemas.microsoft.com/office/powerpoint/2010/main" val="9517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1-2</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63888" y="836712"/>
            <a:ext cx="5111750" cy="3833812"/>
          </a:xfrm>
        </p:spPr>
      </p:pic>
      <p:sp>
        <p:nvSpPr>
          <p:cNvPr id="4" name="3 Marcador de texto"/>
          <p:cNvSpPr>
            <a:spLocks noGrp="1"/>
          </p:cNvSpPr>
          <p:nvPr>
            <p:ph type="body" sz="half" idx="2"/>
          </p:nvPr>
        </p:nvSpPr>
        <p:spPr/>
        <p:txBody>
          <a:bodyPr/>
          <a:lstStyle/>
          <a:p>
            <a:r>
              <a:rPr lang="es-ES" dirty="0" smtClean="0"/>
              <a:t>Pedimos al paciente que se tumbe decúbito lateral en la camilla y que flexione la pierna de apoyo para ganar estabilidad. Nosotros nos ponemos detrás de él.</a:t>
            </a:r>
          </a:p>
          <a:p>
            <a:r>
              <a:rPr lang="es-ES" dirty="0" smtClean="0"/>
              <a:t>Le </a:t>
            </a:r>
            <a:r>
              <a:rPr lang="es-ES" dirty="0" err="1" smtClean="0"/>
              <a:t>desgravitamos</a:t>
            </a:r>
            <a:r>
              <a:rPr lang="es-ES" dirty="0" smtClean="0"/>
              <a:t> la pierna con las manos y le llevamos a una flexión de rodilla, a continuación le pedimos que haga una extensión de rodilla y le acompañamos el movimiento.</a:t>
            </a:r>
            <a:endParaRPr lang="es-ES" dirty="0"/>
          </a:p>
        </p:txBody>
      </p:sp>
    </p:spTree>
    <p:extLst>
      <p:ext uri="{BB962C8B-B14F-4D97-AF65-F5344CB8AC3E}">
        <p14:creationId xmlns:p14="http://schemas.microsoft.com/office/powerpoint/2010/main" val="3501078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3</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63888" y="836712"/>
            <a:ext cx="5111750" cy="3833812"/>
          </a:xfrm>
        </p:spPr>
      </p:pic>
      <p:sp>
        <p:nvSpPr>
          <p:cNvPr id="4" name="3 Marcador de texto"/>
          <p:cNvSpPr>
            <a:spLocks noGrp="1"/>
          </p:cNvSpPr>
          <p:nvPr>
            <p:ph type="body" sz="half" idx="2"/>
          </p:nvPr>
        </p:nvSpPr>
        <p:spPr/>
        <p:txBody>
          <a:bodyPr/>
          <a:lstStyle/>
          <a:p>
            <a:r>
              <a:rPr lang="es-ES" dirty="0" smtClean="0"/>
              <a:t>Pedimos al paciente que se coloque en </a:t>
            </a:r>
            <a:r>
              <a:rPr lang="es-ES" dirty="0" err="1" smtClean="0"/>
              <a:t>sedestación</a:t>
            </a:r>
            <a:r>
              <a:rPr lang="es-ES" dirty="0" smtClean="0"/>
              <a:t> sobre la camilla con las piernas colgando fuera de la camilla y con la cadera en 90º. Nosotros nos colocamos enfrente o al lado de él.</a:t>
            </a:r>
          </a:p>
          <a:p>
            <a:r>
              <a:rPr lang="es-ES" dirty="0" smtClean="0"/>
              <a:t>Le pedimos que extienda la pierna en contra de la gravedad y no le ponemos ninguna resistencia.</a:t>
            </a:r>
            <a:endParaRPr lang="es-ES" dirty="0"/>
          </a:p>
        </p:txBody>
      </p:sp>
    </p:spTree>
    <p:extLst>
      <p:ext uri="{BB962C8B-B14F-4D97-AF65-F5344CB8AC3E}">
        <p14:creationId xmlns:p14="http://schemas.microsoft.com/office/powerpoint/2010/main" val="2048740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34680" cy="779686"/>
          </a:xfrm>
        </p:spPr>
        <p:txBody>
          <a:bodyPr/>
          <a:lstStyle/>
          <a:p>
            <a:r>
              <a:rPr lang="es-ES" dirty="0" smtClean="0"/>
              <a:t>Balance muscular 4-5</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282700"/>
            <a:ext cx="5111750" cy="3833812"/>
          </a:xfrm>
        </p:spPr>
      </p:pic>
      <p:sp>
        <p:nvSpPr>
          <p:cNvPr id="4" name="3 Marcador de texto"/>
          <p:cNvSpPr>
            <a:spLocks noGrp="1"/>
          </p:cNvSpPr>
          <p:nvPr>
            <p:ph type="body" sz="half" idx="2"/>
          </p:nvPr>
        </p:nvSpPr>
        <p:spPr>
          <a:xfrm>
            <a:off x="457200" y="1124744"/>
            <a:ext cx="3008313" cy="5001419"/>
          </a:xfrm>
        </p:spPr>
        <p:txBody>
          <a:bodyPr>
            <a:normAutofit fontScale="92500" lnSpcReduction="10000"/>
          </a:bodyPr>
          <a:lstStyle/>
          <a:p>
            <a:r>
              <a:rPr lang="es-ES" dirty="0"/>
              <a:t>Pedimos al paciente que se coloque en </a:t>
            </a:r>
            <a:r>
              <a:rPr lang="es-ES" dirty="0" err="1"/>
              <a:t>sedestación</a:t>
            </a:r>
            <a:r>
              <a:rPr lang="es-ES" dirty="0"/>
              <a:t> sobre la camilla con las piernas colgando fuera de la camilla y con la cadera en 90º. Nosotros nos colocamos enfrente o al lado de él</a:t>
            </a:r>
            <a:r>
              <a:rPr lang="es-ES" dirty="0" smtClean="0"/>
              <a:t>.</a:t>
            </a:r>
          </a:p>
          <a:p>
            <a:r>
              <a:rPr lang="es-ES" dirty="0" smtClean="0"/>
              <a:t>A continuación le pedimos que realice una extensión de rodilla mientras que realizamos una resistencia al movimiento.</a:t>
            </a:r>
          </a:p>
          <a:p>
            <a:endParaRPr lang="es-ES" dirty="0"/>
          </a:p>
          <a:p>
            <a:r>
              <a:rPr lang="es-ES" dirty="0"/>
              <a:t>La resistencia es </a:t>
            </a:r>
            <a:r>
              <a:rPr lang="es-ES" dirty="0" smtClean="0"/>
              <a:t>concéntrica </a:t>
            </a:r>
            <a:r>
              <a:rPr lang="es-ES" dirty="0"/>
              <a:t>por lo que dejamos ganar al paciente y se realizara con diferente intensidad dependiendo del balance muscular:</a:t>
            </a:r>
          </a:p>
          <a:p>
            <a:r>
              <a:rPr lang="es-ES" dirty="0"/>
              <a:t>4: Resistencia </a:t>
            </a:r>
            <a:r>
              <a:rPr lang="es-ES" dirty="0" err="1"/>
              <a:t>submaxima</a:t>
            </a:r>
            <a:endParaRPr lang="es-ES" dirty="0"/>
          </a:p>
          <a:p>
            <a:r>
              <a:rPr lang="es-ES" dirty="0"/>
              <a:t>5: Resistencia máxima</a:t>
            </a:r>
          </a:p>
          <a:p>
            <a:r>
              <a:rPr lang="es-ES" dirty="0" smtClean="0"/>
              <a:t>En este caso también se podría jugar con las tomas para realizar la resistencia (distal o proximal) para fatigarnos menos como fisioterapeutas.</a:t>
            </a:r>
          </a:p>
          <a:p>
            <a:r>
              <a:rPr lang="es-ES" dirty="0"/>
              <a:t>Cuando el paciente comience a ganar fuerza podremos empezar a alternar ejercicios concéntricos con excéntricos los cuales obtienen mejores resultados a la hora de ganar musculo pero tienen mas riesgo de lesión</a:t>
            </a:r>
            <a:r>
              <a:rPr lang="es-ES" dirty="0" smtClean="0"/>
              <a:t>.</a:t>
            </a:r>
            <a:endParaRPr lang="es-ES" dirty="0"/>
          </a:p>
        </p:txBody>
      </p:sp>
    </p:spTree>
    <p:extLst>
      <p:ext uri="{BB962C8B-B14F-4D97-AF65-F5344CB8AC3E}">
        <p14:creationId xmlns:p14="http://schemas.microsoft.com/office/powerpoint/2010/main" val="2166216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BICEPS BRAQUIAL</a:t>
            </a:r>
            <a:endParaRPr lang="es-ES" dirty="0"/>
          </a:p>
        </p:txBody>
      </p:sp>
      <p:pic>
        <p:nvPicPr>
          <p:cNvPr id="5" name="4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412776"/>
            <a:ext cx="2520280" cy="4652825"/>
          </a:xfrm>
        </p:spPr>
      </p:pic>
    </p:spTree>
    <p:extLst>
      <p:ext uri="{BB962C8B-B14F-4D97-AF65-F5344CB8AC3E}">
        <p14:creationId xmlns:p14="http://schemas.microsoft.com/office/powerpoint/2010/main" val="2519146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1-2</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282700"/>
            <a:ext cx="5111750" cy="3833812"/>
          </a:xfrm>
        </p:spPr>
      </p:pic>
      <p:sp>
        <p:nvSpPr>
          <p:cNvPr id="4" name="3 Marcador de texto"/>
          <p:cNvSpPr>
            <a:spLocks noGrp="1"/>
          </p:cNvSpPr>
          <p:nvPr>
            <p:ph type="body" sz="half" idx="2"/>
          </p:nvPr>
        </p:nvSpPr>
        <p:spPr/>
        <p:txBody>
          <a:bodyPr/>
          <a:lstStyle/>
          <a:p>
            <a:r>
              <a:rPr lang="es-ES" dirty="0" smtClean="0"/>
              <a:t>Pedimos al paciente que se coloque en </a:t>
            </a:r>
            <a:r>
              <a:rPr lang="es-ES" dirty="0" err="1" smtClean="0"/>
              <a:t>sedestación</a:t>
            </a:r>
            <a:r>
              <a:rPr lang="es-ES" dirty="0" smtClean="0"/>
              <a:t> sobre una silla y que coloque el brazo sobre la camilla. </a:t>
            </a:r>
            <a:r>
              <a:rPr lang="es-ES" dirty="0"/>
              <a:t> </a:t>
            </a:r>
            <a:r>
              <a:rPr lang="es-ES" dirty="0" smtClean="0"/>
              <a:t>Nosotros nos colocaremos enfrente del paciente, al otro lado de la camilla. A continuación le </a:t>
            </a:r>
            <a:r>
              <a:rPr lang="es-ES" dirty="0" err="1" smtClean="0"/>
              <a:t>desgravitaremos</a:t>
            </a:r>
            <a:r>
              <a:rPr lang="es-ES" dirty="0" smtClean="0"/>
              <a:t> el brazo con las manos y le pediremos que realice una flexión de codo, nosotros nos limitaremos a acompañar el movimiento.</a:t>
            </a:r>
            <a:endParaRPr lang="es-ES" dirty="0"/>
          </a:p>
        </p:txBody>
      </p:sp>
    </p:spTree>
    <p:extLst>
      <p:ext uri="{BB962C8B-B14F-4D97-AF65-F5344CB8AC3E}">
        <p14:creationId xmlns:p14="http://schemas.microsoft.com/office/powerpoint/2010/main" val="3194490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3</a:t>
            </a:r>
            <a:endParaRPr lang="es-ES" dirty="0"/>
          </a:p>
        </p:txBody>
      </p:sp>
      <p:sp>
        <p:nvSpPr>
          <p:cNvPr id="4" name="3 Marcador de texto"/>
          <p:cNvSpPr>
            <a:spLocks noGrp="1"/>
          </p:cNvSpPr>
          <p:nvPr>
            <p:ph type="body" sz="half" idx="2"/>
          </p:nvPr>
        </p:nvSpPr>
        <p:spPr/>
        <p:txBody>
          <a:bodyPr/>
          <a:lstStyle/>
          <a:p>
            <a:r>
              <a:rPr lang="es-ES" dirty="0" smtClean="0"/>
              <a:t>Pedimos al paciente que se coloque en </a:t>
            </a:r>
            <a:r>
              <a:rPr lang="es-ES" dirty="0" err="1" smtClean="0"/>
              <a:t>sedestación</a:t>
            </a:r>
            <a:r>
              <a:rPr lang="es-ES" dirty="0" smtClean="0"/>
              <a:t> sobre la camilla y nosotros nos colocaremos en frente o al lado del paciente para observar bien el movimiento. El paciente realizara el ejercicio en contra de la gravedad.</a:t>
            </a:r>
          </a:p>
          <a:p>
            <a:r>
              <a:rPr lang="es-ES" dirty="0" smtClean="0"/>
              <a:t>Le pedimos que realice una flexión de codo y nos aseguramos que la palma de la mano mire hacia arriba para que el musculo que se este reclutando principalmente sea el </a:t>
            </a:r>
            <a:r>
              <a:rPr lang="es-ES" dirty="0" err="1" smtClean="0"/>
              <a:t>biceps</a:t>
            </a:r>
            <a:r>
              <a:rPr lang="es-ES" dirty="0" smtClean="0"/>
              <a:t> braquial.</a:t>
            </a:r>
            <a:endParaRPr lang="es-ES" dirty="0"/>
          </a:p>
        </p:txBody>
      </p:sp>
      <p:pic>
        <p:nvPicPr>
          <p:cNvPr id="7" name="6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2776"/>
          <a:stretch/>
        </p:blipFill>
        <p:spPr>
          <a:xfrm>
            <a:off x="3563888" y="1052736"/>
            <a:ext cx="5111750" cy="3344000"/>
          </a:xfrm>
        </p:spPr>
      </p:pic>
    </p:spTree>
    <p:extLst>
      <p:ext uri="{BB962C8B-B14F-4D97-AF65-F5344CB8AC3E}">
        <p14:creationId xmlns:p14="http://schemas.microsoft.com/office/powerpoint/2010/main" val="375195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Balance muscular 4-5</a:t>
            </a:r>
            <a:endParaRPr lang="es-ES" dirty="0"/>
          </a:p>
        </p:txBody>
      </p:sp>
      <p:pic>
        <p:nvPicPr>
          <p:cNvPr id="5" name="4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282700"/>
            <a:ext cx="5111750" cy="3833812"/>
          </a:xfrm>
        </p:spPr>
      </p:pic>
      <p:sp>
        <p:nvSpPr>
          <p:cNvPr id="4" name="3 Marcador de texto"/>
          <p:cNvSpPr>
            <a:spLocks noGrp="1"/>
          </p:cNvSpPr>
          <p:nvPr>
            <p:ph type="body" sz="half" idx="2"/>
          </p:nvPr>
        </p:nvSpPr>
        <p:spPr/>
        <p:txBody>
          <a:bodyPr/>
          <a:lstStyle/>
          <a:p>
            <a:r>
              <a:rPr lang="es-ES" dirty="0"/>
              <a:t>Pedimos al paciente que se coloque en </a:t>
            </a:r>
            <a:r>
              <a:rPr lang="es-ES" dirty="0" err="1"/>
              <a:t>sedestación</a:t>
            </a:r>
            <a:r>
              <a:rPr lang="es-ES" dirty="0"/>
              <a:t> sobre la camilla y nosotros nos colocaremos en frente o al lado del </a:t>
            </a:r>
            <a:r>
              <a:rPr lang="es-ES" dirty="0" smtClean="0"/>
              <a:t>paciente.</a:t>
            </a:r>
          </a:p>
          <a:p>
            <a:r>
              <a:rPr lang="es-ES" dirty="0" smtClean="0"/>
              <a:t>A continuación le pedimos flexión de codo mientras realizamos una resistencia concéntrica al movimiento.</a:t>
            </a:r>
          </a:p>
          <a:p>
            <a:endParaRPr lang="es-ES" dirty="0"/>
          </a:p>
          <a:p>
            <a:r>
              <a:rPr lang="es-ES" dirty="0" smtClean="0"/>
              <a:t>Cuando el paciente comience a ganar fuerza podremos empezar a alternar ejercicios concéntricos con excéntricos los cuales obtienen mejores resultados a la hora de ganar musculo pero tienen mas riesgo de lesión.</a:t>
            </a:r>
          </a:p>
          <a:p>
            <a:endParaRPr lang="es-ES" dirty="0"/>
          </a:p>
        </p:txBody>
      </p:sp>
    </p:spTree>
    <p:extLst>
      <p:ext uri="{BB962C8B-B14F-4D97-AF65-F5344CB8AC3E}">
        <p14:creationId xmlns:p14="http://schemas.microsoft.com/office/powerpoint/2010/main" val="923697388"/>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799</Words>
  <Application>Microsoft Office PowerPoint</Application>
  <PresentationFormat>Presentación en pantalla (4:3)</PresentationFormat>
  <Paragraphs>40</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GLÚTEO MAYOR</vt:lpstr>
      <vt:lpstr>Balance muscular 1-2</vt:lpstr>
      <vt:lpstr>Balance muscular 3</vt:lpstr>
      <vt:lpstr>Balance muscular 4-5</vt:lpstr>
      <vt:lpstr>RECTO FEMORAL</vt:lpstr>
      <vt:lpstr>Balance muscular 1-2</vt:lpstr>
      <vt:lpstr>Balance muscular 3</vt:lpstr>
      <vt:lpstr>Balance muscular 4-5</vt:lpstr>
      <vt:lpstr>BICEPS BRAQUIAL</vt:lpstr>
      <vt:lpstr>Balance muscular 1-2</vt:lpstr>
      <vt:lpstr>Balance muscular 3</vt:lpstr>
      <vt:lpstr>Balance muscular 4-5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GLÚTEO MAYOR</dc:title>
  <dc:creator>Asus</dc:creator>
  <cp:lastModifiedBy>Asus</cp:lastModifiedBy>
  <cp:revision>11</cp:revision>
  <dcterms:created xsi:type="dcterms:W3CDTF">2017-06-07T16:57:40Z</dcterms:created>
  <dcterms:modified xsi:type="dcterms:W3CDTF">2017-06-07T20:08:31Z</dcterms:modified>
</cp:coreProperties>
</file>